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95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  <p14:sldId id="295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9.png"/><Relationship Id="rId7" Type="http://schemas.openxmlformats.org/officeDocument/2006/relationships/image" Target="../media/image9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39.png"/><Relationship Id="rId5" Type="http://schemas.openxmlformats.org/officeDocument/2006/relationships/image" Target="../media/image97.png"/><Relationship Id="rId10" Type="http://schemas.openxmlformats.org/officeDocument/2006/relationships/image" Target="../media/image41.png"/><Relationship Id="rId4" Type="http://schemas.openxmlformats.org/officeDocument/2006/relationships/image" Target="../media/image110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54" y="795976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1851454" y="6113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654" y="795976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4899454" y="6113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654" y="795975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7947454" y="61130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1381125" y="682000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1899580" y="49733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515" y="682000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4996970" y="49733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209" y="682000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8019802" y="485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85" y="331108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1899580" y="3159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04" y="331108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5069749" y="31379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3322646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8062276" y="3159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5483</TotalTime>
  <Words>402</Words>
  <Application>Microsoft Office PowerPoint</Application>
  <PresentationFormat>Widescreen</PresentationFormat>
  <Paragraphs>135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80</cp:revision>
  <dcterms:created xsi:type="dcterms:W3CDTF">2022-07-26T19:04:22Z</dcterms:created>
  <dcterms:modified xsi:type="dcterms:W3CDTF">2023-02-06T00:16:57Z</dcterms:modified>
</cp:coreProperties>
</file>